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CD13F40-CD0B-AF44-887E-74DE9DCACE57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03C38-EE12-0C4A-8AE6-7CBD030952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Best location for Hotel in Tirupati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4A7F4C-AB8F-A44F-BB63-544897E85C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Coursera Capstone Project</a:t>
            </a:r>
          </a:p>
        </p:txBody>
      </p:sp>
    </p:spTree>
    <p:extLst>
      <p:ext uri="{BB962C8B-B14F-4D97-AF65-F5344CB8AC3E}">
        <p14:creationId xmlns:p14="http://schemas.microsoft.com/office/powerpoint/2010/main" val="3575113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89823-A234-1E44-9DC0-4165A9808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Clustered 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BA60AA-5B51-0D48-AFBD-58838D849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3363" y="2393943"/>
            <a:ext cx="7796212" cy="33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543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DD2F8-E0B8-7E4A-975C-0534ADFCF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Map with Recommended Site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14CD835-5065-9F49-81AA-6911D090F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3363" y="2227544"/>
            <a:ext cx="7796212" cy="364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09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CEE83-0017-8B42-9D59-2FEE2255D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Final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24E79-A953-7E4B-A88E-5F1CF7D7B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final location address is as follows :</a:t>
            </a:r>
          </a:p>
          <a:p>
            <a:pPr lvl="1"/>
            <a:r>
              <a:rPr lang="en-US" dirty="0"/>
              <a:t>Tirupati Central Bus Station, </a:t>
            </a:r>
            <a:r>
              <a:rPr lang="en-US" dirty="0" err="1"/>
              <a:t>Jayasam</a:t>
            </a:r>
            <a:r>
              <a:rPr lang="en-US" dirty="0"/>
              <a:t> Road, Tirupati, Tirupati (Urban), Chittoor, Andhra Pradesh, 517500, India</a:t>
            </a:r>
          </a:p>
          <a:p>
            <a:pPr lvl="1"/>
            <a:r>
              <a:rPr lang="en-US" dirty="0"/>
              <a:t>The latitude and longitude are 13.630111219550525,79.4262345628025</a:t>
            </a:r>
          </a:p>
        </p:txBody>
      </p:sp>
    </p:spTree>
    <p:extLst>
      <p:ext uri="{BB962C8B-B14F-4D97-AF65-F5344CB8AC3E}">
        <p14:creationId xmlns:p14="http://schemas.microsoft.com/office/powerpoint/2010/main" val="3399138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5302A-EBC4-9047-BD22-62DF4A349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A64EA-931B-CF49-A330-15F8E6583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Thanks for reviewing and hope you had as much fun in learning as I had in </a:t>
            </a:r>
            <a:r>
              <a:rPr lang="en-US"/>
              <a:t>this course.</a:t>
            </a:r>
          </a:p>
        </p:txBody>
      </p:sp>
    </p:spTree>
    <p:extLst>
      <p:ext uri="{BB962C8B-B14F-4D97-AF65-F5344CB8AC3E}">
        <p14:creationId xmlns:p14="http://schemas.microsoft.com/office/powerpoint/2010/main" val="1571344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05576-F91C-F74B-AD6E-18E5E4833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Hotel Location in Tirupati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1EBA5-FF75-0C4D-8240-EF44C3F3E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Tirupati is one of the most visited pilgrimage for Hindus all over the world with an annual estimation of close to 40 million visitors</a:t>
            </a:r>
          </a:p>
          <a:p>
            <a:r>
              <a:rPr lang="en-US" dirty="0"/>
              <a:t>The challenge is to find a good location for a new hotel/restaurant which is close to the city center and all the other famous venues</a:t>
            </a:r>
          </a:p>
        </p:txBody>
      </p:sp>
    </p:spTree>
    <p:extLst>
      <p:ext uri="{BB962C8B-B14F-4D97-AF65-F5344CB8AC3E}">
        <p14:creationId xmlns:p14="http://schemas.microsoft.com/office/powerpoint/2010/main" val="2967711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BC7ED-1162-A34D-9F1E-D4023B220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Source to be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010A3-EE02-B14C-BAC3-A67CFF150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use Foursquare data to explore the location and its different venues nearby</a:t>
            </a:r>
          </a:p>
          <a:p>
            <a:r>
              <a:rPr lang="en-US" dirty="0"/>
              <a:t>We will look for midpoint of area of venues and then try to locate our hotel. </a:t>
            </a:r>
          </a:p>
          <a:p>
            <a:r>
              <a:rPr lang="en-US" dirty="0"/>
              <a:t>Our location is center of Tirupati</a:t>
            </a:r>
          </a:p>
        </p:txBody>
      </p:sp>
    </p:spTree>
    <p:extLst>
      <p:ext uri="{BB962C8B-B14F-4D97-AF65-F5344CB8AC3E}">
        <p14:creationId xmlns:p14="http://schemas.microsoft.com/office/powerpoint/2010/main" val="2889188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590AE-BCEC-7A4C-80E8-136B88F7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Current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45E52-19DC-BB4B-96F5-2B49EDF27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65 Hotels and Restaurants near Tirupati</a:t>
            </a:r>
          </a:p>
          <a:p>
            <a:r>
              <a:rPr lang="en-US" dirty="0"/>
              <a:t>Average distance between our core location to the different hotels is about 975 meters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DCE528-A169-FE40-9629-DAD96F242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250" y="3429000"/>
            <a:ext cx="3339435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48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92CC-3720-FE4C-8739-61866540D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Map of the Hotels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972E2F-B93F-594D-83F7-EB0C90D914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3363" y="2428801"/>
            <a:ext cx="7796212" cy="324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084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FB59E-77E6-3747-9CD9-6261EA935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Distance of Venues and Categories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DEB710-07DF-9143-B9C8-7806290DA0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1553" y="1681935"/>
            <a:ext cx="3449865" cy="3997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A15044-E82C-7D4D-92B7-19321C3A3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418" y="1681935"/>
            <a:ext cx="50292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332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F9C65-675C-1C42-A4A5-47D1964BE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Map of Venues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1B80FF-F73A-C641-83DB-8F92C9955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3363" y="2348827"/>
            <a:ext cx="7796212" cy="340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511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BE3A2-7D2E-3943-8442-30535C30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Ratings and Tips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4F0BF2-12E4-C642-87A0-519A08E061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2432" y="2052638"/>
            <a:ext cx="7958330" cy="399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829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502C-F102-C24A-9399-9FF531383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FD94-E151-344B-9F6B-290620D21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the center location of the top rated venues</a:t>
            </a:r>
          </a:p>
          <a:p>
            <a:r>
              <a:rPr lang="en-US" dirty="0"/>
              <a:t>First we find the clusters and then we will take the average of all centers</a:t>
            </a:r>
          </a:p>
          <a:p>
            <a:r>
              <a:rPr lang="en-US" dirty="0"/>
              <a:t>Then we can take the midpoint of the shortlisted highly rated venues</a:t>
            </a:r>
          </a:p>
          <a:p>
            <a:r>
              <a:rPr lang="en-US" dirty="0"/>
              <a:t>We can then find our best location</a:t>
            </a:r>
          </a:p>
        </p:txBody>
      </p:sp>
    </p:spTree>
    <p:extLst>
      <p:ext uri="{BB962C8B-B14F-4D97-AF65-F5344CB8AC3E}">
        <p14:creationId xmlns:p14="http://schemas.microsoft.com/office/powerpoint/2010/main" val="6921573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25</TotalTime>
  <Words>255</Words>
  <Application>Microsoft Macintosh PowerPoint</Application>
  <PresentationFormat>Widescreen</PresentationFormat>
  <Paragraphs>31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MS Shell Dlg 2</vt:lpstr>
      <vt:lpstr>Wingdings</vt:lpstr>
      <vt:lpstr>Wingdings 3</vt:lpstr>
      <vt:lpstr>Madison</vt:lpstr>
      <vt:lpstr>Best location for Hotel in Tirupati</vt:lpstr>
      <vt:lpstr>Hotel Location in Tirupati</vt:lpstr>
      <vt:lpstr>Data Source to be Used</vt:lpstr>
      <vt:lpstr>Current Analysis</vt:lpstr>
      <vt:lpstr>Map of the Hotels</vt:lpstr>
      <vt:lpstr>Distance of Venues and Categories </vt:lpstr>
      <vt:lpstr>Map of Venues</vt:lpstr>
      <vt:lpstr>Ratings and Tips</vt:lpstr>
      <vt:lpstr>Clustering</vt:lpstr>
      <vt:lpstr>Clustered Map</vt:lpstr>
      <vt:lpstr>Combined Map with Recommended Site</vt:lpstr>
      <vt:lpstr>Final Location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location for Hotel in Tirupati</dc:title>
  <dc:creator>Nagender Alamgari</dc:creator>
  <cp:lastModifiedBy>Nagender Alamgari</cp:lastModifiedBy>
  <cp:revision>14</cp:revision>
  <dcterms:created xsi:type="dcterms:W3CDTF">2020-02-11T19:11:48Z</dcterms:created>
  <dcterms:modified xsi:type="dcterms:W3CDTF">2020-02-11T19:37:44Z</dcterms:modified>
</cp:coreProperties>
</file>

<file path=docProps/thumbnail.jpeg>
</file>